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-2194560"/>
            <a:ext cx="5943600" cy="5943600"/>
          </a:xfrm>
          <a:prstGeom prst="oval">
            <a:avLst/>
          </a:prstGeom>
          <a:solidFill>
            <a:srgbClr val="7C5CFF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3840480"/>
            <a:ext cx="5029200" cy="5029200"/>
          </a:xfrm>
          <a:prstGeom prst="oval">
            <a:avLst/>
          </a:prstGeom>
          <a:solidFill>
            <a:srgbClr val="79B8FF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68680" y="777240"/>
            <a:ext cx="868680" cy="86868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55344" y="950976"/>
            <a:ext cx="295351" cy="138989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216152" y="1072591"/>
            <a:ext cx="173736" cy="29535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1259586" y="864108"/>
            <a:ext cx="86868" cy="86868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1920240" y="914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ControlledTower</a:t>
            </a:r>
            <a:pPr indent="0" marL="0">
              <a:buNone/>
            </a:pPr>
            <a:r>
              <a:rPr lang="en-US" sz="26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.Ai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14400" y="2743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3108960"/>
            <a:ext cx="10424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control plane for</a:t>
            </a:r>
            <a:endParaRPr lang="en-US" sz="4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AWS.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914400" y="507492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compliant, governed AWS organization without the console — and get to ATO in a fraction of the time.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6355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cloud is scaling — compliance can't keep up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FedRAMP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713232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gate to selling cloud to government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334256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379976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C5C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20x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4498848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automation-first authorization model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19872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165592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5A5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8284464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continuous compliance finally tractable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48640" y="3840480"/>
            <a:ext cx="11064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FedRAMP 20x rewards machine-readable, continuously-validated evidence over PDFs and screenshots. Whoever makes that automatic owns the next decade of regulated cloud.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 is the bottleneck to gov cloud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Slow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68680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 takes 6–18 months — most of it manual paperwork, not engineering.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4270248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90288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4" name="Text 12"/>
          <p:cNvSpPr/>
          <p:nvPr/>
        </p:nvSpPr>
        <p:spPr>
          <a:xfrm>
            <a:off x="5047488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Manual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90288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 NIST controls tracked in spreadsheets; evidence gathered by hand.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991856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311896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8" name="Text 16"/>
          <p:cNvSpPr/>
          <p:nvPr/>
        </p:nvSpPr>
        <p:spPr>
          <a:xfrm>
            <a:off x="8769096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Fragile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311896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is a point-in-time PDF; drift goes unseen until the next audit.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2743200"/>
            <a:ext cx="6400800" cy="6400800"/>
          </a:xfrm>
          <a:prstGeom prst="oval">
            <a:avLst/>
          </a:prstGeom>
          <a:solidFill>
            <a:srgbClr val="7C5CFF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02920"/>
            <a:ext cx="457200" cy="45720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99516" y="594360"/>
            <a:ext cx="155448" cy="73152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658368"/>
            <a:ext cx="91440" cy="1554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754380" y="548640"/>
            <a:ext cx="45720" cy="45720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554480"/>
            <a:ext cx="10789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Controlled Tower is mission control for a regulated AWS organization.</a:t>
            </a:r>
            <a:endParaRPr lang="en-US" sz="3300" dirty="0"/>
          </a:p>
        </p:txBody>
      </p:sp>
      <p:sp>
        <p:nvSpPr>
          <p:cNvPr id="9" name="Text 7"/>
          <p:cNvSpPr/>
          <p:nvPr/>
        </p:nvSpPr>
        <p:spPr>
          <a:xfrm>
            <a:off x="548640" y="3474720"/>
            <a:ext cx="9144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no-console control surface over AWS Control Tower and the Landing Zone Accelerator, plus a live NIST 800-53 / FedRAMP compliance program — with AI woven through every layer. Install-anywhere, single-tenant, in the customer's own account.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platform, four jobs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6596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1554480" y="195681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 up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68680" y="265176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Tower + LZA, Day-0, automated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17220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196596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7178040" y="195681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92240" y="265176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Accounts, migrations, guardrails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4864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1480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554480" y="410565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Comply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68680" y="480060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NIST / FedRAMP posture + AI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17220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1480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F5A524"/>
          </a:solidFill>
          <a:ln/>
        </p:spPr>
      </p:sp>
      <p:sp>
        <p:nvSpPr>
          <p:cNvPr id="22" name="Text 20"/>
          <p:cNvSpPr/>
          <p:nvPr/>
        </p:nvSpPr>
        <p:spPr>
          <a:xfrm>
            <a:off x="7178040" y="410565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Authorize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92240" y="480060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OSCAL, POA&amp;M, FedRAMP 20x package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MARKET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Install-anywhere SaaS, multiple channels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8424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98424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600200" y="178308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to agencies, integrators, and regulated enterprises chasing ATO.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297180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68680" y="326440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32644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600200" y="306324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MSP / managed-FedRAMP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 run many customer orgs from one operator console — a built-in channel.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48640" y="425196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5445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5445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600200" y="434340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Marketplace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'Launch Stack' onboarding into the customer's own account — no keys change hands.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IT STANDS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Built, live, and proving itself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01168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Product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6868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and deployed — the full platform is live, not a mockup.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201168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Day-0 install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49224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 → Control Tower → LZA stood up end-to-end on a fresh account, by the product.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6052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32588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Onboarding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6868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One-command install; 'Launch Stack' remote-onboarding designed for scale.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6052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22" name="Text 20"/>
          <p:cNvSpPr/>
          <p:nvPr/>
        </p:nvSpPr>
        <p:spPr>
          <a:xfrm>
            <a:off x="694944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 depth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9224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800-53, FedRAMP 20x KSIs, OSCAL SSP/SAR/POA&amp;M, AI remediation — shipping.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63840" y="2560320"/>
            <a:ext cx="6400800" cy="6400800"/>
          </a:xfrm>
          <a:prstGeom prst="oval">
            <a:avLst/>
          </a:prstGeom>
          <a:solidFill>
            <a:srgbClr val="7C5CFF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68680" y="777240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10082" y="923544"/>
            <a:ext cx="248717" cy="117043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1161288" y="1025957"/>
            <a:ext cx="146304" cy="24871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197864" y="850392"/>
            <a:ext cx="73152" cy="7315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46888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 the next decade of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cloud.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914400" y="411480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Controlled Tower makes continuous, automated authorization the default — for every org that has to be compliant.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14400" y="5349240"/>
            <a:ext cx="4206240" cy="640080"/>
          </a:xfrm>
          <a:prstGeom prst="roundRect">
            <a:avLst>
              <a:gd name="adj" fmla="val 14286"/>
            </a:avLst>
          </a:prstGeom>
          <a:solidFill>
            <a:srgbClr val="7C5CFF"/>
          </a:solidFill>
          <a:ln/>
          <a:effectLst>
            <a:outerShdw sx="100000" sy="100000" kx="0" ky="0" algn="bl" rotWithShape="0" blurRad="101600" dist="38100" dir="5400000">
              <a:srgbClr val="000000">
                <a:alpha val="4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5349240"/>
            <a:ext cx="4206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 →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Controlled Tower — Executive Brief</dc:title>
  <dc:subject>PptxGenJS Presentation</dc:subject>
  <dc:creator>Controlled Tower</dc:creator>
  <cp:lastModifiedBy>Controlled Tower</cp:lastModifiedBy>
  <cp:revision>1</cp:revision>
  <dcterms:created xsi:type="dcterms:W3CDTF">2026-06-27T19:15:01Z</dcterms:created>
  <dcterms:modified xsi:type="dcterms:W3CDTF">2026-06-27T19:15:01Z</dcterms:modified>
</cp:coreProperties>
</file>